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48" r:id="rId1"/>
  </p:sldMasterIdLst>
  <p:notesMasterIdLst>
    <p:notesMasterId r:id="rId13"/>
  </p:notesMasterIdLst>
  <p:sldIdLst>
    <p:sldId id="257" r:id="rId2"/>
    <p:sldId id="344" r:id="rId3"/>
    <p:sldId id="258" r:id="rId4"/>
    <p:sldId id="350" r:id="rId5"/>
    <p:sldId id="352" r:id="rId6"/>
    <p:sldId id="269" r:id="rId7"/>
    <p:sldId id="273" r:id="rId8"/>
    <p:sldId id="351" r:id="rId9"/>
    <p:sldId id="353" r:id="rId10"/>
    <p:sldId id="355" r:id="rId11"/>
    <p:sldId id="356" r:id="rId12"/>
  </p:sldIdLst>
  <p:sldSz cx="9144000" cy="5143500" type="screen16x9"/>
  <p:notesSz cx="6858000" cy="9144000"/>
  <p:custDataLst>
    <p:tags r:id="rId14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23C50"/>
    <a:srgbClr val="FEFEFE"/>
    <a:srgbClr val="ACE4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79409C8-807E-417D-8E5C-ACAB7E932BC8}">
  <a:tblStyle styleId="{379409C8-807E-417D-8E5C-ACAB7E932BC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97" autoAdjust="0"/>
    <p:restoredTop sz="78545" autoAdjust="0"/>
  </p:normalViewPr>
  <p:slideViewPr>
    <p:cSldViewPr snapToGrid="0" showGuides="1">
      <p:cViewPr varScale="1">
        <p:scale>
          <a:sx n="61" d="100"/>
          <a:sy n="61" d="100"/>
        </p:scale>
        <p:origin x="1340" y="28"/>
      </p:cViewPr>
      <p:guideLst>
        <p:guide orient="horz" pos="1620"/>
        <p:guide pos="288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g73b77242f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1" name="Google Shape;1481;g73b77242f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8b0e6e46d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8b0e6e46d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02405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8b0e6e46d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8b0e6e46d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278986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" name="Google Shape;1474;ga4b3dae72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5" name="Google Shape;1475;ga4b3dae72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5295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6" name="Google Shape;1486;g735de951b3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7" name="Google Shape;1487;g735de951b3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8b0e6e46d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8b0e6e46d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Link</a:t>
            </a:r>
            <a:r>
              <a:rPr lang="en-US" baseline="0" dirty="0"/>
              <a:t> </a:t>
            </a:r>
            <a:r>
              <a:rPr lang="en-US" baseline="0" dirty="0" err="1"/>
              <a:t>padlet</a:t>
            </a:r>
            <a:r>
              <a:rPr lang="en-US" baseline="0" dirty="0"/>
              <a:t>: https://padlet.com/quynhtt_dudu/ngaytraidat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https://www.tynker.com/ide/v3?p=6086c9c229a3912a332b54c8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13457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8b0e6e46d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8b0e6e46d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Link</a:t>
            </a:r>
            <a:r>
              <a:rPr lang="en-US" baseline="0" dirty="0"/>
              <a:t> </a:t>
            </a:r>
            <a:r>
              <a:rPr lang="en-US" baseline="0" dirty="0" err="1"/>
              <a:t>padlet</a:t>
            </a:r>
            <a:r>
              <a:rPr lang="en-US" baseline="0" dirty="0"/>
              <a:t>: https://padlet.com/quynhtt_dudu/ngaytraidat</a:t>
            </a: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https://www.tynker.com/ide/v3?p=6086c9c229a3912a332b54c8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473606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1593;g735de951b3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4" name="Google Shape;1594;g735de951b3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vi-VN" sz="1100" b="1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6. Chia sẻ và lan tỏa</a:t>
            </a:r>
          </a:p>
          <a:p>
            <a: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Vậy là các con đã hoàn thành trò chơi thú vị này rồi, các con hãy chia sẻ lại trò chơi </a:t>
            </a:r>
          </a:p>
          <a:p>
            <a: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Now that you've made this fun game, share it with your family and friends.</a:t>
            </a:r>
          </a:p>
          <a:p>
            <a:b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</a:br>
            <a:endParaRPr lang="vi-VN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r>
              <a:rPr lang="vi-VN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Encourage them to help the environment and go play outside!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g73a21876ea_0_24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4" name="Google Shape;1674;g73a21876ea_0_24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8b0e6e46d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8b0e6e46d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9571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8b0e6e46d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8b0e6e46d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798114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FFFF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09900" y="1065150"/>
            <a:ext cx="5924100" cy="25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Bebas Neue"/>
              <a:buNone/>
              <a:defRPr sz="53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873850" y="3588453"/>
            <a:ext cx="3396300" cy="48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289875" y="-692762"/>
            <a:ext cx="9730813" cy="6707963"/>
            <a:chOff x="-289875" y="-692762"/>
            <a:chExt cx="9730813" cy="6707963"/>
          </a:xfrm>
        </p:grpSpPr>
        <p:sp>
          <p:nvSpPr>
            <p:cNvPr id="12" name="Google Shape;12;p2"/>
            <p:cNvSpPr/>
            <p:nvPr/>
          </p:nvSpPr>
          <p:spPr>
            <a:xfrm>
              <a:off x="8655238" y="3819877"/>
              <a:ext cx="785700" cy="815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974637" y="5037272"/>
              <a:ext cx="499500" cy="5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" name="Google Shape;14;p2"/>
            <p:cNvGrpSpPr/>
            <p:nvPr/>
          </p:nvGrpSpPr>
          <p:grpSpPr>
            <a:xfrm>
              <a:off x="6890150" y="4263000"/>
              <a:ext cx="2539875" cy="1752200"/>
              <a:chOff x="6890150" y="4263000"/>
              <a:chExt cx="2539875" cy="1752200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428662" y="4263000"/>
                <a:ext cx="849300" cy="880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6" name="Google Shape;16;p2"/>
              <p:cNvGrpSpPr/>
              <p:nvPr/>
            </p:nvGrpSpPr>
            <p:grpSpPr>
              <a:xfrm>
                <a:off x="6890150" y="4477508"/>
                <a:ext cx="2539875" cy="1537692"/>
                <a:chOff x="6890150" y="4096508"/>
                <a:chExt cx="2539875" cy="1537692"/>
              </a:xfrm>
            </p:grpSpPr>
            <p:sp>
              <p:nvSpPr>
                <p:cNvPr id="17" name="Google Shape;17;p2"/>
                <p:cNvSpPr/>
                <p:nvPr/>
              </p:nvSpPr>
              <p:spPr>
                <a:xfrm>
                  <a:off x="7968425" y="4096508"/>
                  <a:ext cx="1461600" cy="13173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" name="Google Shape;18;p2"/>
                <p:cNvSpPr/>
                <p:nvPr/>
              </p:nvSpPr>
              <p:spPr>
                <a:xfrm>
                  <a:off x="6890150" y="4433600"/>
                  <a:ext cx="1387800" cy="12006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9" name="Google Shape;19;p2"/>
            <p:cNvSpPr/>
            <p:nvPr/>
          </p:nvSpPr>
          <p:spPr>
            <a:xfrm>
              <a:off x="8430775" y="1983775"/>
              <a:ext cx="272700" cy="283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387966">
              <a:off x="8162434" y="-241096"/>
              <a:ext cx="1028603" cy="957106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flipH="1">
              <a:off x="257478" y="2591248"/>
              <a:ext cx="184200" cy="19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flipH="1">
              <a:off x="-158887" y="4260144"/>
              <a:ext cx="785700" cy="8154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" name="Google Shape;23;p2"/>
            <p:cNvGrpSpPr/>
            <p:nvPr/>
          </p:nvGrpSpPr>
          <p:grpSpPr>
            <a:xfrm>
              <a:off x="-289875" y="-692762"/>
              <a:ext cx="3089525" cy="1738738"/>
              <a:chOff x="-289875" y="-692762"/>
              <a:chExt cx="3089525" cy="1738738"/>
            </a:xfrm>
          </p:grpSpPr>
          <p:sp>
            <p:nvSpPr>
              <p:cNvPr id="24" name="Google Shape;24;p2"/>
              <p:cNvSpPr/>
              <p:nvPr/>
            </p:nvSpPr>
            <p:spPr>
              <a:xfrm flipH="1">
                <a:off x="2300150" y="-322478"/>
                <a:ext cx="499500" cy="518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5" name="Google Shape;25;p2"/>
              <p:cNvGrpSpPr/>
              <p:nvPr/>
            </p:nvGrpSpPr>
            <p:grpSpPr>
              <a:xfrm>
                <a:off x="-289875" y="-692762"/>
                <a:ext cx="2334675" cy="1738738"/>
                <a:chOff x="-289875" y="-692762"/>
                <a:chExt cx="2334675" cy="1738738"/>
              </a:xfrm>
            </p:grpSpPr>
            <p:sp>
              <p:nvSpPr>
                <p:cNvPr id="26" name="Google Shape;26;p2"/>
                <p:cNvSpPr/>
                <p:nvPr/>
              </p:nvSpPr>
              <p:spPr>
                <a:xfrm>
                  <a:off x="1000800" y="-692762"/>
                  <a:ext cx="1044000" cy="10494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>
                  <a:off x="-289875" y="-491825"/>
                  <a:ext cx="1607400" cy="1537800"/>
                </a:xfrm>
                <a:prstGeom prst="ellipse">
                  <a:avLst/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_1_1">
    <p:spTree>
      <p:nvGrpSpPr>
        <p:cNvPr id="1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5" name="Google Shape;525;p35"/>
          <p:cNvGrpSpPr/>
          <p:nvPr/>
        </p:nvGrpSpPr>
        <p:grpSpPr>
          <a:xfrm>
            <a:off x="-542478" y="-830025"/>
            <a:ext cx="10314178" cy="6894225"/>
            <a:chOff x="-542478" y="-830025"/>
            <a:chExt cx="10314178" cy="6894225"/>
          </a:xfrm>
        </p:grpSpPr>
        <p:grpSp>
          <p:nvGrpSpPr>
            <p:cNvPr id="526" name="Google Shape;526;p35"/>
            <p:cNvGrpSpPr/>
            <p:nvPr/>
          </p:nvGrpSpPr>
          <p:grpSpPr>
            <a:xfrm>
              <a:off x="-259612" y="1296681"/>
              <a:ext cx="10031312" cy="4767519"/>
              <a:chOff x="-259612" y="1296681"/>
              <a:chExt cx="10031312" cy="4767519"/>
            </a:xfrm>
          </p:grpSpPr>
          <p:sp>
            <p:nvSpPr>
              <p:cNvPr id="527" name="Google Shape;527;p35"/>
              <p:cNvSpPr/>
              <p:nvPr/>
            </p:nvSpPr>
            <p:spPr>
              <a:xfrm>
                <a:off x="-58528" y="1296681"/>
                <a:ext cx="184200" cy="19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5"/>
              <p:cNvSpPr/>
              <p:nvPr/>
            </p:nvSpPr>
            <p:spPr>
              <a:xfrm>
                <a:off x="-259612" y="2905777"/>
                <a:ext cx="785700" cy="815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5"/>
              <p:cNvSpPr/>
              <p:nvPr/>
            </p:nvSpPr>
            <p:spPr>
              <a:xfrm>
                <a:off x="8461300" y="474690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5"/>
              <p:cNvSpPr/>
              <p:nvPr/>
            </p:nvSpPr>
            <p:spPr>
              <a:xfrm>
                <a:off x="8767900" y="4168075"/>
                <a:ext cx="228900" cy="237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1" name="Google Shape;531;p35"/>
            <p:cNvGrpSpPr/>
            <p:nvPr/>
          </p:nvGrpSpPr>
          <p:grpSpPr>
            <a:xfrm>
              <a:off x="7032825" y="-612750"/>
              <a:ext cx="2709025" cy="2044550"/>
              <a:chOff x="7032825" y="-612750"/>
              <a:chExt cx="2709025" cy="2044550"/>
            </a:xfrm>
          </p:grpSpPr>
          <p:sp>
            <p:nvSpPr>
              <p:cNvPr id="532" name="Google Shape;532;p35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5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4" name="Google Shape;534;p35"/>
            <p:cNvGrpSpPr/>
            <p:nvPr/>
          </p:nvGrpSpPr>
          <p:grpSpPr>
            <a:xfrm>
              <a:off x="-542478" y="-830025"/>
              <a:ext cx="2611931" cy="1750164"/>
              <a:chOff x="-542478" y="-830025"/>
              <a:chExt cx="2611931" cy="1750164"/>
            </a:xfrm>
          </p:grpSpPr>
          <p:sp>
            <p:nvSpPr>
              <p:cNvPr id="535" name="Google Shape;535;p35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5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_1_1_1"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8" name="Google Shape;538;p36"/>
          <p:cNvGrpSpPr/>
          <p:nvPr/>
        </p:nvGrpSpPr>
        <p:grpSpPr>
          <a:xfrm>
            <a:off x="-289875" y="-692762"/>
            <a:ext cx="10031725" cy="6347388"/>
            <a:chOff x="-289875" y="-692762"/>
            <a:chExt cx="10031725" cy="6347388"/>
          </a:xfrm>
        </p:grpSpPr>
        <p:grpSp>
          <p:nvGrpSpPr>
            <p:cNvPr id="539" name="Google Shape;539;p36"/>
            <p:cNvGrpSpPr/>
            <p:nvPr/>
          </p:nvGrpSpPr>
          <p:grpSpPr>
            <a:xfrm>
              <a:off x="6677058" y="4105234"/>
              <a:ext cx="2748192" cy="881100"/>
              <a:chOff x="6677058" y="4105234"/>
              <a:chExt cx="2748192" cy="881100"/>
            </a:xfrm>
          </p:grpSpPr>
          <p:sp>
            <p:nvSpPr>
              <p:cNvPr id="540" name="Google Shape;540;p36"/>
              <p:cNvSpPr/>
              <p:nvPr/>
            </p:nvSpPr>
            <p:spPr>
              <a:xfrm flipH="1">
                <a:off x="8575950" y="4105234"/>
                <a:ext cx="849300" cy="88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6"/>
              <p:cNvSpPr/>
              <p:nvPr/>
            </p:nvSpPr>
            <p:spPr>
              <a:xfrm>
                <a:off x="6677058" y="4345123"/>
                <a:ext cx="501000" cy="520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2" name="Google Shape;542;p36"/>
            <p:cNvSpPr/>
            <p:nvPr/>
          </p:nvSpPr>
          <p:spPr>
            <a:xfrm>
              <a:off x="860637" y="477412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6"/>
            <p:cNvSpPr/>
            <p:nvPr/>
          </p:nvSpPr>
          <p:spPr>
            <a:xfrm flipH="1">
              <a:off x="2300150" y="-322478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4" name="Google Shape;544;p36"/>
            <p:cNvGrpSpPr/>
            <p:nvPr/>
          </p:nvGrpSpPr>
          <p:grpSpPr>
            <a:xfrm>
              <a:off x="-289875" y="-692762"/>
              <a:ext cx="2334675" cy="1738738"/>
              <a:chOff x="-289875" y="-692762"/>
              <a:chExt cx="2334675" cy="1738738"/>
            </a:xfrm>
          </p:grpSpPr>
          <p:sp>
            <p:nvSpPr>
              <p:cNvPr id="545" name="Google Shape;545;p36"/>
              <p:cNvSpPr/>
              <p:nvPr/>
            </p:nvSpPr>
            <p:spPr>
              <a:xfrm>
                <a:off x="1000800" y="-692762"/>
                <a:ext cx="1044000" cy="1049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6"/>
              <p:cNvSpPr/>
              <p:nvPr/>
            </p:nvSpPr>
            <p:spPr>
              <a:xfrm>
                <a:off x="-289875" y="-49182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7" name="Google Shape;547;p36"/>
            <p:cNvGrpSpPr/>
            <p:nvPr/>
          </p:nvGrpSpPr>
          <p:grpSpPr>
            <a:xfrm>
              <a:off x="7032825" y="-612750"/>
              <a:ext cx="2709025" cy="2044550"/>
              <a:chOff x="7032825" y="-612750"/>
              <a:chExt cx="2709025" cy="2044550"/>
            </a:xfrm>
          </p:grpSpPr>
          <p:sp>
            <p:nvSpPr>
              <p:cNvPr id="548" name="Google Shape;548;p36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6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CUSTOM_2_1_1_1_1"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1" name="Google Shape;551;p37"/>
          <p:cNvGrpSpPr/>
          <p:nvPr/>
        </p:nvGrpSpPr>
        <p:grpSpPr>
          <a:xfrm>
            <a:off x="-289875" y="-692762"/>
            <a:ext cx="10154825" cy="6663113"/>
            <a:chOff x="-289875" y="-692762"/>
            <a:chExt cx="10154825" cy="6663113"/>
          </a:xfrm>
        </p:grpSpPr>
        <p:grpSp>
          <p:nvGrpSpPr>
            <p:cNvPr id="552" name="Google Shape;552;p37"/>
            <p:cNvGrpSpPr/>
            <p:nvPr/>
          </p:nvGrpSpPr>
          <p:grpSpPr>
            <a:xfrm>
              <a:off x="6677058" y="4105234"/>
              <a:ext cx="2748192" cy="881100"/>
              <a:chOff x="6677058" y="4105234"/>
              <a:chExt cx="2748192" cy="881100"/>
            </a:xfrm>
          </p:grpSpPr>
          <p:sp>
            <p:nvSpPr>
              <p:cNvPr id="553" name="Google Shape;553;p37"/>
              <p:cNvSpPr/>
              <p:nvPr/>
            </p:nvSpPr>
            <p:spPr>
              <a:xfrm flipH="1">
                <a:off x="8575950" y="4105234"/>
                <a:ext cx="849300" cy="88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7"/>
              <p:cNvSpPr/>
              <p:nvPr/>
            </p:nvSpPr>
            <p:spPr>
              <a:xfrm>
                <a:off x="6677058" y="4345123"/>
                <a:ext cx="501000" cy="520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55" name="Google Shape;555;p37"/>
            <p:cNvSpPr/>
            <p:nvPr/>
          </p:nvSpPr>
          <p:spPr>
            <a:xfrm>
              <a:off x="860637" y="477412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7"/>
            <p:cNvSpPr/>
            <p:nvPr/>
          </p:nvSpPr>
          <p:spPr>
            <a:xfrm flipH="1">
              <a:off x="2300150" y="-322478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57" name="Google Shape;557;p37"/>
            <p:cNvGrpSpPr/>
            <p:nvPr/>
          </p:nvGrpSpPr>
          <p:grpSpPr>
            <a:xfrm>
              <a:off x="6426825" y="4193900"/>
              <a:ext cx="3438125" cy="1776450"/>
              <a:chOff x="6426825" y="4193900"/>
              <a:chExt cx="3438125" cy="1776450"/>
            </a:xfrm>
          </p:grpSpPr>
          <p:sp>
            <p:nvSpPr>
              <p:cNvPr id="558" name="Google Shape;558;p37"/>
              <p:cNvSpPr/>
              <p:nvPr/>
            </p:nvSpPr>
            <p:spPr>
              <a:xfrm>
                <a:off x="8554550" y="45324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7"/>
              <p:cNvSpPr/>
              <p:nvPr/>
            </p:nvSpPr>
            <p:spPr>
              <a:xfrm>
                <a:off x="7178050" y="4193900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7"/>
              <p:cNvSpPr/>
              <p:nvPr/>
            </p:nvSpPr>
            <p:spPr>
              <a:xfrm>
                <a:off x="6426825" y="4653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61" name="Google Shape;561;p37"/>
            <p:cNvGrpSpPr/>
            <p:nvPr/>
          </p:nvGrpSpPr>
          <p:grpSpPr>
            <a:xfrm>
              <a:off x="-289875" y="-692762"/>
              <a:ext cx="2334675" cy="1738738"/>
              <a:chOff x="-289875" y="-692762"/>
              <a:chExt cx="2334675" cy="1738738"/>
            </a:xfrm>
          </p:grpSpPr>
          <p:sp>
            <p:nvSpPr>
              <p:cNvPr id="562" name="Google Shape;562;p37"/>
              <p:cNvSpPr/>
              <p:nvPr/>
            </p:nvSpPr>
            <p:spPr>
              <a:xfrm>
                <a:off x="1000800" y="-692762"/>
                <a:ext cx="1044000" cy="1049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7"/>
              <p:cNvSpPr/>
              <p:nvPr/>
            </p:nvSpPr>
            <p:spPr>
              <a:xfrm>
                <a:off x="-289875" y="-49182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 txBox="1">
            <a:spLocks noGrp="1"/>
          </p:cNvSpPr>
          <p:nvPr>
            <p:ph type="body" idx="1"/>
          </p:nvPr>
        </p:nvSpPr>
        <p:spPr>
          <a:xfrm>
            <a:off x="708925" y="1098875"/>
            <a:ext cx="7717500" cy="35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"/>
              <a:buAutoNum type="arabicPeriod"/>
              <a:defRPr sz="1100"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100"/>
              <a:buFont typeface="Roboto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100"/>
              <a:buFont typeface="Roboto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100"/>
              <a:buFont typeface="Roboto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100"/>
              <a:buFont typeface="Roboto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100"/>
              <a:buFont typeface="Roboto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100"/>
              <a:buFont typeface="Roboto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46C1"/>
              </a:buClr>
              <a:buSzPts val="1100"/>
              <a:buFont typeface="Roboto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46C1"/>
              </a:buClr>
              <a:buSzPts val="1100"/>
              <a:buFont typeface="Roboto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title"/>
          </p:nvPr>
        </p:nvSpPr>
        <p:spPr>
          <a:xfrm>
            <a:off x="713250" y="474425"/>
            <a:ext cx="7717500" cy="3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grpSp>
        <p:nvGrpSpPr>
          <p:cNvPr id="47" name="Google Shape;47;p4"/>
          <p:cNvGrpSpPr/>
          <p:nvPr/>
        </p:nvGrpSpPr>
        <p:grpSpPr>
          <a:xfrm>
            <a:off x="173156" y="3057500"/>
            <a:ext cx="9234594" cy="3263625"/>
            <a:chOff x="173156" y="3057500"/>
            <a:chExt cx="9234594" cy="3263625"/>
          </a:xfrm>
        </p:grpSpPr>
        <p:sp>
          <p:nvSpPr>
            <p:cNvPr id="48" name="Google Shape;48;p4"/>
            <p:cNvSpPr/>
            <p:nvPr/>
          </p:nvSpPr>
          <p:spPr>
            <a:xfrm>
              <a:off x="8521563" y="4018427"/>
              <a:ext cx="785700" cy="815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5459037" y="439357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173156" y="4608655"/>
              <a:ext cx="272700" cy="282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8314500" y="3057500"/>
              <a:ext cx="228900" cy="237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2427750" y="5008097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" name="Google Shape;53;p4"/>
            <p:cNvGrpSpPr/>
            <p:nvPr/>
          </p:nvGrpSpPr>
          <p:grpSpPr>
            <a:xfrm>
              <a:off x="5886925" y="4326275"/>
              <a:ext cx="3520825" cy="1994850"/>
              <a:chOff x="5886925" y="4097675"/>
              <a:chExt cx="3520825" cy="1994850"/>
            </a:xfrm>
          </p:grpSpPr>
          <p:sp>
            <p:nvSpPr>
              <p:cNvPr id="54" name="Google Shape;54;p4"/>
              <p:cNvSpPr/>
              <p:nvPr/>
            </p:nvSpPr>
            <p:spPr>
              <a:xfrm>
                <a:off x="8097350" y="4380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4"/>
              <p:cNvSpPr/>
              <p:nvPr/>
            </p:nvSpPr>
            <p:spPr>
              <a:xfrm>
                <a:off x="6730775" y="409767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5886925" y="4775225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1_3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>
            <a:spLocks noGrp="1"/>
          </p:cNvSpPr>
          <p:nvPr>
            <p:ph type="ctrTitle"/>
          </p:nvPr>
        </p:nvSpPr>
        <p:spPr>
          <a:xfrm>
            <a:off x="715050" y="395877"/>
            <a:ext cx="7713900" cy="51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Staatliches"/>
              <a:buNone/>
              <a:defRPr sz="3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title" idx="2"/>
          </p:nvPr>
        </p:nvSpPr>
        <p:spPr>
          <a:xfrm>
            <a:off x="669225" y="20465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38" name="Google Shape;138;p12"/>
          <p:cNvSpPr txBox="1">
            <a:spLocks noGrp="1"/>
          </p:cNvSpPr>
          <p:nvPr>
            <p:ph type="subTitle" idx="1"/>
          </p:nvPr>
        </p:nvSpPr>
        <p:spPr>
          <a:xfrm>
            <a:off x="742269" y="232227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title" idx="3"/>
          </p:nvPr>
        </p:nvSpPr>
        <p:spPr>
          <a:xfrm>
            <a:off x="3443700" y="204822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subTitle" idx="4"/>
          </p:nvPr>
        </p:nvSpPr>
        <p:spPr>
          <a:xfrm>
            <a:off x="3516750" y="232395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2"/>
          <p:cNvSpPr txBox="1">
            <a:spLocks noGrp="1"/>
          </p:cNvSpPr>
          <p:nvPr>
            <p:ph type="title" idx="5"/>
          </p:nvPr>
        </p:nvSpPr>
        <p:spPr>
          <a:xfrm>
            <a:off x="6218175" y="204825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subTitle" idx="6"/>
          </p:nvPr>
        </p:nvSpPr>
        <p:spPr>
          <a:xfrm>
            <a:off x="6291231" y="2323962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title" idx="7"/>
          </p:nvPr>
        </p:nvSpPr>
        <p:spPr>
          <a:xfrm>
            <a:off x="669225" y="3763100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4" name="Google Shape;144;p12"/>
          <p:cNvSpPr txBox="1">
            <a:spLocks noGrp="1"/>
          </p:cNvSpPr>
          <p:nvPr>
            <p:ph type="subTitle" idx="8"/>
          </p:nvPr>
        </p:nvSpPr>
        <p:spPr>
          <a:xfrm>
            <a:off x="742269" y="401494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title" idx="9"/>
          </p:nvPr>
        </p:nvSpPr>
        <p:spPr>
          <a:xfrm>
            <a:off x="3383100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6" name="Google Shape;146;p12"/>
          <p:cNvSpPr txBox="1">
            <a:spLocks noGrp="1"/>
          </p:cNvSpPr>
          <p:nvPr>
            <p:ph type="subTitle" idx="13"/>
          </p:nvPr>
        </p:nvSpPr>
        <p:spPr>
          <a:xfrm>
            <a:off x="3516750" y="401661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12"/>
          <p:cNvSpPr txBox="1">
            <a:spLocks noGrp="1"/>
          </p:cNvSpPr>
          <p:nvPr>
            <p:ph type="title" idx="14"/>
          </p:nvPr>
        </p:nvSpPr>
        <p:spPr>
          <a:xfrm>
            <a:off x="6218175" y="3764775"/>
            <a:ext cx="23172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8" name="Google Shape;148;p12"/>
          <p:cNvSpPr txBox="1">
            <a:spLocks noGrp="1"/>
          </p:cNvSpPr>
          <p:nvPr>
            <p:ph type="subTitle" idx="15"/>
          </p:nvPr>
        </p:nvSpPr>
        <p:spPr>
          <a:xfrm>
            <a:off x="6291231" y="4016608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9" name="Google Shape;149;p12"/>
          <p:cNvGrpSpPr/>
          <p:nvPr/>
        </p:nvGrpSpPr>
        <p:grpSpPr>
          <a:xfrm>
            <a:off x="-542478" y="-837426"/>
            <a:ext cx="10314178" cy="6894225"/>
            <a:chOff x="-542478" y="-837426"/>
            <a:chExt cx="10314178" cy="6894225"/>
          </a:xfrm>
        </p:grpSpPr>
        <p:sp>
          <p:nvSpPr>
            <p:cNvPr id="150" name="Google Shape;150;p12"/>
            <p:cNvSpPr/>
            <p:nvPr/>
          </p:nvSpPr>
          <p:spPr>
            <a:xfrm>
              <a:off x="-58528" y="1289280"/>
              <a:ext cx="184200" cy="19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2"/>
            <p:cNvSpPr/>
            <p:nvPr/>
          </p:nvSpPr>
          <p:spPr>
            <a:xfrm>
              <a:off x="-259612" y="2898376"/>
              <a:ext cx="785700" cy="81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2"/>
            <p:cNvSpPr/>
            <p:nvPr/>
          </p:nvSpPr>
          <p:spPr>
            <a:xfrm>
              <a:off x="8461300" y="4739499"/>
              <a:ext cx="1310400" cy="1317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2"/>
            <p:cNvSpPr/>
            <p:nvPr/>
          </p:nvSpPr>
          <p:spPr>
            <a:xfrm>
              <a:off x="8767900" y="4160674"/>
              <a:ext cx="228900" cy="237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" name="Google Shape;154;p12"/>
            <p:cNvGrpSpPr/>
            <p:nvPr/>
          </p:nvGrpSpPr>
          <p:grpSpPr>
            <a:xfrm>
              <a:off x="7032825" y="-620151"/>
              <a:ext cx="2709025" cy="2044550"/>
              <a:chOff x="7032825" y="-612750"/>
              <a:chExt cx="2709025" cy="2044550"/>
            </a:xfrm>
          </p:grpSpPr>
          <p:sp>
            <p:nvSpPr>
              <p:cNvPr id="155" name="Google Shape;155;p12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2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2"/>
            <p:cNvGrpSpPr/>
            <p:nvPr/>
          </p:nvGrpSpPr>
          <p:grpSpPr>
            <a:xfrm>
              <a:off x="-542478" y="-837426"/>
              <a:ext cx="2611931" cy="1750164"/>
              <a:chOff x="-542478" y="-830025"/>
              <a:chExt cx="2611931" cy="1750164"/>
            </a:xfrm>
          </p:grpSpPr>
          <p:sp>
            <p:nvSpPr>
              <p:cNvPr id="158" name="Google Shape;158;p12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2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ONE_COLUMN_TEXT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14"/>
          <p:cNvGrpSpPr/>
          <p:nvPr/>
        </p:nvGrpSpPr>
        <p:grpSpPr>
          <a:xfrm>
            <a:off x="7032825" y="-612750"/>
            <a:ext cx="2709025" cy="2044550"/>
            <a:chOff x="7032825" y="-612750"/>
            <a:chExt cx="2709025" cy="2044550"/>
          </a:xfrm>
        </p:grpSpPr>
        <p:sp>
          <p:nvSpPr>
            <p:cNvPr id="176" name="Google Shape;176;p14"/>
            <p:cNvSpPr/>
            <p:nvPr/>
          </p:nvSpPr>
          <p:spPr>
            <a:xfrm>
              <a:off x="8134450" y="-512800"/>
              <a:ext cx="1607400" cy="1944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4"/>
            <p:cNvSpPr/>
            <p:nvPr/>
          </p:nvSpPr>
          <p:spPr>
            <a:xfrm>
              <a:off x="7032825" y="-612750"/>
              <a:ext cx="1393500" cy="1454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14"/>
          <p:cNvGrpSpPr/>
          <p:nvPr/>
        </p:nvGrpSpPr>
        <p:grpSpPr>
          <a:xfrm>
            <a:off x="-542478" y="-875363"/>
            <a:ext cx="2611931" cy="1750164"/>
            <a:chOff x="-542478" y="-830025"/>
            <a:chExt cx="2611931" cy="1750164"/>
          </a:xfrm>
        </p:grpSpPr>
        <p:sp>
          <p:nvSpPr>
            <p:cNvPr id="179" name="Google Shape;179;p14"/>
            <p:cNvSpPr/>
            <p:nvPr/>
          </p:nvSpPr>
          <p:spPr>
            <a:xfrm rot="10800000">
              <a:off x="-542478" y="-806061"/>
              <a:ext cx="1607400" cy="1726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4"/>
            <p:cNvSpPr/>
            <p:nvPr/>
          </p:nvSpPr>
          <p:spPr>
            <a:xfrm rot="10800000">
              <a:off x="562553" y="-830025"/>
              <a:ext cx="1506900" cy="1505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" name="Google Shape;181;p14"/>
          <p:cNvGrpSpPr/>
          <p:nvPr/>
        </p:nvGrpSpPr>
        <p:grpSpPr>
          <a:xfrm>
            <a:off x="-259612" y="1251344"/>
            <a:ext cx="10031312" cy="4767519"/>
            <a:chOff x="-259612" y="1296681"/>
            <a:chExt cx="10031312" cy="4767519"/>
          </a:xfrm>
        </p:grpSpPr>
        <p:sp>
          <p:nvSpPr>
            <p:cNvPr id="182" name="Google Shape;182;p14"/>
            <p:cNvSpPr/>
            <p:nvPr/>
          </p:nvSpPr>
          <p:spPr>
            <a:xfrm>
              <a:off x="-58528" y="1296681"/>
              <a:ext cx="184200" cy="19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4"/>
            <p:cNvSpPr/>
            <p:nvPr/>
          </p:nvSpPr>
          <p:spPr>
            <a:xfrm>
              <a:off x="-259612" y="2905777"/>
              <a:ext cx="785700" cy="8154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4"/>
            <p:cNvSpPr/>
            <p:nvPr/>
          </p:nvSpPr>
          <p:spPr>
            <a:xfrm>
              <a:off x="8461300" y="4746900"/>
              <a:ext cx="1310400" cy="13173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8767900" y="4168075"/>
              <a:ext cx="228900" cy="237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" name="Google Shape;186;p14"/>
          <p:cNvSpPr txBox="1">
            <a:spLocks noGrp="1"/>
          </p:cNvSpPr>
          <p:nvPr>
            <p:ph type="title"/>
          </p:nvPr>
        </p:nvSpPr>
        <p:spPr>
          <a:xfrm>
            <a:off x="711600" y="342775"/>
            <a:ext cx="7720800" cy="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87" name="Google Shape;187;p14"/>
          <p:cNvSpPr txBox="1">
            <a:spLocks noGrp="1"/>
          </p:cNvSpPr>
          <p:nvPr>
            <p:ph type="subTitle" idx="1"/>
          </p:nvPr>
        </p:nvSpPr>
        <p:spPr>
          <a:xfrm>
            <a:off x="4743094" y="3477644"/>
            <a:ext cx="2110500" cy="8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type="subTitle" idx="2"/>
          </p:nvPr>
        </p:nvSpPr>
        <p:spPr>
          <a:xfrm>
            <a:off x="581813" y="1606461"/>
            <a:ext cx="2110500" cy="9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14"/>
          <p:cNvSpPr txBox="1">
            <a:spLocks noGrp="1"/>
          </p:cNvSpPr>
          <p:nvPr>
            <p:ph type="subTitle" idx="3"/>
          </p:nvPr>
        </p:nvSpPr>
        <p:spPr>
          <a:xfrm>
            <a:off x="2428734" y="3477644"/>
            <a:ext cx="2110500" cy="89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4"/>
          <p:cNvSpPr txBox="1">
            <a:spLocks noGrp="1"/>
          </p:cNvSpPr>
          <p:nvPr>
            <p:ph type="subTitle" idx="4"/>
          </p:nvPr>
        </p:nvSpPr>
        <p:spPr>
          <a:xfrm>
            <a:off x="6451688" y="1606461"/>
            <a:ext cx="2110500" cy="9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ONE_COLUMN_TEXT_1_4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p16"/>
          <p:cNvGrpSpPr/>
          <p:nvPr/>
        </p:nvGrpSpPr>
        <p:grpSpPr>
          <a:xfrm>
            <a:off x="-542478" y="-875362"/>
            <a:ext cx="10314178" cy="6894225"/>
            <a:chOff x="-542478" y="-875363"/>
            <a:chExt cx="10314178" cy="6894225"/>
          </a:xfrm>
        </p:grpSpPr>
        <p:grpSp>
          <p:nvGrpSpPr>
            <p:cNvPr id="222" name="Google Shape;222;p16"/>
            <p:cNvGrpSpPr/>
            <p:nvPr/>
          </p:nvGrpSpPr>
          <p:grpSpPr>
            <a:xfrm>
              <a:off x="7032825" y="-612750"/>
              <a:ext cx="2709025" cy="2044550"/>
              <a:chOff x="7032825" y="-612750"/>
              <a:chExt cx="2709025" cy="2044550"/>
            </a:xfrm>
          </p:grpSpPr>
          <p:sp>
            <p:nvSpPr>
              <p:cNvPr id="223" name="Google Shape;223;p16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6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5" name="Google Shape;225;p16"/>
            <p:cNvGrpSpPr/>
            <p:nvPr/>
          </p:nvGrpSpPr>
          <p:grpSpPr>
            <a:xfrm>
              <a:off x="-542478" y="-875363"/>
              <a:ext cx="2611931" cy="1750164"/>
              <a:chOff x="-542478" y="-830025"/>
              <a:chExt cx="2611931" cy="1750164"/>
            </a:xfrm>
          </p:grpSpPr>
          <p:sp>
            <p:nvSpPr>
              <p:cNvPr id="226" name="Google Shape;226;p16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6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6"/>
            <p:cNvGrpSpPr/>
            <p:nvPr/>
          </p:nvGrpSpPr>
          <p:grpSpPr>
            <a:xfrm>
              <a:off x="-408562" y="1251344"/>
              <a:ext cx="10180262" cy="4767519"/>
              <a:chOff x="-408562" y="1296681"/>
              <a:chExt cx="10180262" cy="4767519"/>
            </a:xfrm>
          </p:grpSpPr>
          <p:sp>
            <p:nvSpPr>
              <p:cNvPr id="229" name="Google Shape;229;p16"/>
              <p:cNvSpPr/>
              <p:nvPr/>
            </p:nvSpPr>
            <p:spPr>
              <a:xfrm>
                <a:off x="-58528" y="1296681"/>
                <a:ext cx="184200" cy="19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6"/>
              <p:cNvSpPr/>
              <p:nvPr/>
            </p:nvSpPr>
            <p:spPr>
              <a:xfrm>
                <a:off x="-408562" y="4685402"/>
                <a:ext cx="785700" cy="815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6"/>
              <p:cNvSpPr/>
              <p:nvPr/>
            </p:nvSpPr>
            <p:spPr>
              <a:xfrm>
                <a:off x="8461300" y="474690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6"/>
              <p:cNvSpPr/>
              <p:nvPr/>
            </p:nvSpPr>
            <p:spPr>
              <a:xfrm>
                <a:off x="8767900" y="4168075"/>
                <a:ext cx="228900" cy="237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3" name="Google Shape;233;p16"/>
          <p:cNvSpPr txBox="1">
            <a:spLocks noGrp="1"/>
          </p:cNvSpPr>
          <p:nvPr>
            <p:ph type="title"/>
          </p:nvPr>
        </p:nvSpPr>
        <p:spPr>
          <a:xfrm>
            <a:off x="715050" y="446666"/>
            <a:ext cx="77139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4" name="Google Shape;234;p16"/>
          <p:cNvSpPr txBox="1">
            <a:spLocks noGrp="1"/>
          </p:cNvSpPr>
          <p:nvPr>
            <p:ph type="title" idx="2"/>
          </p:nvPr>
        </p:nvSpPr>
        <p:spPr>
          <a:xfrm>
            <a:off x="3516750" y="2192968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5" name="Google Shape;235;p16"/>
          <p:cNvSpPr txBox="1">
            <a:spLocks noGrp="1"/>
          </p:cNvSpPr>
          <p:nvPr>
            <p:ph type="subTitle" idx="1"/>
          </p:nvPr>
        </p:nvSpPr>
        <p:spPr>
          <a:xfrm>
            <a:off x="3516750" y="2505765"/>
            <a:ext cx="2110500" cy="12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6"/>
          <p:cNvSpPr txBox="1">
            <a:spLocks noGrp="1"/>
          </p:cNvSpPr>
          <p:nvPr>
            <p:ph type="title" idx="3"/>
          </p:nvPr>
        </p:nvSpPr>
        <p:spPr>
          <a:xfrm>
            <a:off x="712770" y="2192968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7" name="Google Shape;237;p16"/>
          <p:cNvSpPr txBox="1">
            <a:spLocks noGrp="1"/>
          </p:cNvSpPr>
          <p:nvPr>
            <p:ph type="subTitle" idx="4"/>
          </p:nvPr>
        </p:nvSpPr>
        <p:spPr>
          <a:xfrm>
            <a:off x="712775" y="2535465"/>
            <a:ext cx="2110500" cy="11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6"/>
          <p:cNvSpPr txBox="1">
            <a:spLocks noGrp="1"/>
          </p:cNvSpPr>
          <p:nvPr>
            <p:ph type="title" idx="5"/>
          </p:nvPr>
        </p:nvSpPr>
        <p:spPr>
          <a:xfrm>
            <a:off x="6255930" y="2192974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9" name="Google Shape;239;p16"/>
          <p:cNvSpPr txBox="1">
            <a:spLocks noGrp="1"/>
          </p:cNvSpPr>
          <p:nvPr>
            <p:ph type="subTitle" idx="6"/>
          </p:nvPr>
        </p:nvSpPr>
        <p:spPr>
          <a:xfrm>
            <a:off x="6255925" y="2505779"/>
            <a:ext cx="2110500" cy="12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CUSTOM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oogle Shape;451;p30"/>
          <p:cNvGrpSpPr/>
          <p:nvPr/>
        </p:nvGrpSpPr>
        <p:grpSpPr>
          <a:xfrm>
            <a:off x="-289875" y="-692762"/>
            <a:ext cx="10154825" cy="6663113"/>
            <a:chOff x="-289875" y="-692762"/>
            <a:chExt cx="10154825" cy="6663113"/>
          </a:xfrm>
        </p:grpSpPr>
        <p:grpSp>
          <p:nvGrpSpPr>
            <p:cNvPr id="452" name="Google Shape;452;p30"/>
            <p:cNvGrpSpPr/>
            <p:nvPr/>
          </p:nvGrpSpPr>
          <p:grpSpPr>
            <a:xfrm>
              <a:off x="6677058" y="4105234"/>
              <a:ext cx="2748192" cy="881100"/>
              <a:chOff x="6677058" y="4105234"/>
              <a:chExt cx="2748192" cy="881100"/>
            </a:xfrm>
          </p:grpSpPr>
          <p:sp>
            <p:nvSpPr>
              <p:cNvPr id="453" name="Google Shape;453;p30"/>
              <p:cNvSpPr/>
              <p:nvPr/>
            </p:nvSpPr>
            <p:spPr>
              <a:xfrm flipH="1">
                <a:off x="8575950" y="4105234"/>
                <a:ext cx="849300" cy="88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30"/>
              <p:cNvSpPr/>
              <p:nvPr/>
            </p:nvSpPr>
            <p:spPr>
              <a:xfrm>
                <a:off x="6677058" y="4345123"/>
                <a:ext cx="501000" cy="520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5" name="Google Shape;455;p30"/>
            <p:cNvSpPr/>
            <p:nvPr/>
          </p:nvSpPr>
          <p:spPr>
            <a:xfrm>
              <a:off x="860637" y="4774125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 flipH="1">
              <a:off x="2300150" y="-322478"/>
              <a:ext cx="499500" cy="518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" name="Google Shape;457;p30"/>
            <p:cNvGrpSpPr/>
            <p:nvPr/>
          </p:nvGrpSpPr>
          <p:grpSpPr>
            <a:xfrm>
              <a:off x="6426825" y="4193900"/>
              <a:ext cx="3438125" cy="1776450"/>
              <a:chOff x="6426825" y="4193900"/>
              <a:chExt cx="3438125" cy="1776450"/>
            </a:xfrm>
          </p:grpSpPr>
          <p:sp>
            <p:nvSpPr>
              <p:cNvPr id="458" name="Google Shape;458;p30"/>
              <p:cNvSpPr/>
              <p:nvPr/>
            </p:nvSpPr>
            <p:spPr>
              <a:xfrm>
                <a:off x="8554550" y="45324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30"/>
              <p:cNvSpPr/>
              <p:nvPr/>
            </p:nvSpPr>
            <p:spPr>
              <a:xfrm>
                <a:off x="7178050" y="4193900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30"/>
              <p:cNvSpPr/>
              <p:nvPr/>
            </p:nvSpPr>
            <p:spPr>
              <a:xfrm>
                <a:off x="6426825" y="4653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1" name="Google Shape;461;p30"/>
            <p:cNvGrpSpPr/>
            <p:nvPr/>
          </p:nvGrpSpPr>
          <p:grpSpPr>
            <a:xfrm>
              <a:off x="-289875" y="-692762"/>
              <a:ext cx="2334675" cy="1738738"/>
              <a:chOff x="-289875" y="-692762"/>
              <a:chExt cx="2334675" cy="1738738"/>
            </a:xfrm>
          </p:grpSpPr>
          <p:sp>
            <p:nvSpPr>
              <p:cNvPr id="462" name="Google Shape;462;p30"/>
              <p:cNvSpPr/>
              <p:nvPr/>
            </p:nvSpPr>
            <p:spPr>
              <a:xfrm>
                <a:off x="1000800" y="-692762"/>
                <a:ext cx="1044000" cy="10494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30"/>
              <p:cNvSpPr/>
              <p:nvPr/>
            </p:nvSpPr>
            <p:spPr>
              <a:xfrm>
                <a:off x="-289875" y="-49182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64" name="Google Shape;464;p30"/>
          <p:cNvSpPr txBox="1">
            <a:spLocks noGrp="1"/>
          </p:cNvSpPr>
          <p:nvPr>
            <p:ph type="ctrTitle"/>
          </p:nvPr>
        </p:nvSpPr>
        <p:spPr>
          <a:xfrm>
            <a:off x="715050" y="484852"/>
            <a:ext cx="7713900" cy="3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30"/>
          <p:cNvSpPr txBox="1">
            <a:spLocks noGrp="1"/>
          </p:cNvSpPr>
          <p:nvPr>
            <p:ph type="ctrTitle" idx="2"/>
          </p:nvPr>
        </p:nvSpPr>
        <p:spPr>
          <a:xfrm>
            <a:off x="952950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6" name="Google Shape;466;p30"/>
          <p:cNvSpPr txBox="1">
            <a:spLocks noGrp="1"/>
          </p:cNvSpPr>
          <p:nvPr>
            <p:ph type="subTitle" idx="1"/>
          </p:nvPr>
        </p:nvSpPr>
        <p:spPr>
          <a:xfrm>
            <a:off x="767400" y="2390007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7" name="Google Shape;467;p30"/>
          <p:cNvSpPr txBox="1">
            <a:spLocks noGrp="1"/>
          </p:cNvSpPr>
          <p:nvPr>
            <p:ph type="ctrTitle" idx="3"/>
          </p:nvPr>
        </p:nvSpPr>
        <p:spPr>
          <a:xfrm>
            <a:off x="6516173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8" name="Google Shape;468;p30"/>
          <p:cNvSpPr txBox="1">
            <a:spLocks noGrp="1"/>
          </p:cNvSpPr>
          <p:nvPr>
            <p:ph type="subTitle" idx="4"/>
          </p:nvPr>
        </p:nvSpPr>
        <p:spPr>
          <a:xfrm>
            <a:off x="6330623" y="2345603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9" name="Google Shape;469;p30"/>
          <p:cNvSpPr txBox="1">
            <a:spLocks noGrp="1"/>
          </p:cNvSpPr>
          <p:nvPr>
            <p:ph type="ctrTitle" idx="5"/>
          </p:nvPr>
        </p:nvSpPr>
        <p:spPr>
          <a:xfrm>
            <a:off x="3741450" y="3711414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70" name="Google Shape;470;p30"/>
          <p:cNvSpPr txBox="1">
            <a:spLocks noGrp="1"/>
          </p:cNvSpPr>
          <p:nvPr>
            <p:ph type="subTitle" idx="6"/>
          </p:nvPr>
        </p:nvSpPr>
        <p:spPr>
          <a:xfrm>
            <a:off x="3555900" y="4005878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71" name="Google Shape;471;p30"/>
          <p:cNvSpPr txBox="1">
            <a:spLocks noGrp="1"/>
          </p:cNvSpPr>
          <p:nvPr>
            <p:ph type="title" idx="7" hasCustomPrompt="1"/>
          </p:nvPr>
        </p:nvSpPr>
        <p:spPr>
          <a:xfrm>
            <a:off x="1478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2" name="Google Shape;472;p30"/>
          <p:cNvSpPr txBox="1">
            <a:spLocks noGrp="1"/>
          </p:cNvSpPr>
          <p:nvPr>
            <p:ph type="title" idx="8" hasCustomPrompt="1"/>
          </p:nvPr>
        </p:nvSpPr>
        <p:spPr>
          <a:xfrm>
            <a:off x="7055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3" name="Google Shape;473;p30"/>
          <p:cNvSpPr txBox="1">
            <a:spLocks noGrp="1"/>
          </p:cNvSpPr>
          <p:nvPr>
            <p:ph type="title" idx="9" hasCustomPrompt="1"/>
          </p:nvPr>
        </p:nvSpPr>
        <p:spPr>
          <a:xfrm>
            <a:off x="4213050" y="3109911"/>
            <a:ext cx="717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" name="Google Shape;491;p32"/>
          <p:cNvGrpSpPr/>
          <p:nvPr/>
        </p:nvGrpSpPr>
        <p:grpSpPr>
          <a:xfrm>
            <a:off x="5974637" y="3284325"/>
            <a:ext cx="3466301" cy="2349875"/>
            <a:chOff x="5974637" y="3284325"/>
            <a:chExt cx="3466301" cy="2349875"/>
          </a:xfrm>
        </p:grpSpPr>
        <p:sp>
          <p:nvSpPr>
            <p:cNvPr id="492" name="Google Shape;492;p32"/>
            <p:cNvSpPr/>
            <p:nvPr/>
          </p:nvSpPr>
          <p:spPr>
            <a:xfrm>
              <a:off x="8655238" y="3438877"/>
              <a:ext cx="785700" cy="815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7140037" y="3904950"/>
              <a:ext cx="849300" cy="880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5974637" y="4656272"/>
              <a:ext cx="499500" cy="518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95" name="Google Shape;495;p32"/>
            <p:cNvGrpSpPr/>
            <p:nvPr/>
          </p:nvGrpSpPr>
          <p:grpSpPr>
            <a:xfrm>
              <a:off x="6890150" y="4096508"/>
              <a:ext cx="2539875" cy="1537692"/>
              <a:chOff x="6890150" y="4096508"/>
              <a:chExt cx="2539875" cy="1537692"/>
            </a:xfrm>
          </p:grpSpPr>
          <p:sp>
            <p:nvSpPr>
              <p:cNvPr id="496" name="Google Shape;496;p32"/>
              <p:cNvSpPr/>
              <p:nvPr/>
            </p:nvSpPr>
            <p:spPr>
              <a:xfrm>
                <a:off x="7968425" y="4096508"/>
                <a:ext cx="1461600" cy="1317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2"/>
              <p:cNvSpPr/>
              <p:nvPr/>
            </p:nvSpPr>
            <p:spPr>
              <a:xfrm>
                <a:off x="6890150" y="4433600"/>
                <a:ext cx="1387800" cy="1200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98" name="Google Shape;498;p32"/>
            <p:cNvSpPr/>
            <p:nvPr/>
          </p:nvSpPr>
          <p:spPr>
            <a:xfrm>
              <a:off x="8003575" y="3284325"/>
              <a:ext cx="272700" cy="2832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"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3"/>
          <p:cNvGrpSpPr/>
          <p:nvPr/>
        </p:nvGrpSpPr>
        <p:grpSpPr>
          <a:xfrm>
            <a:off x="173156" y="3057500"/>
            <a:ext cx="9234594" cy="3263625"/>
            <a:chOff x="173156" y="2828900"/>
            <a:chExt cx="9234594" cy="3263625"/>
          </a:xfrm>
        </p:grpSpPr>
        <p:grpSp>
          <p:nvGrpSpPr>
            <p:cNvPr id="501" name="Google Shape;501;p33"/>
            <p:cNvGrpSpPr/>
            <p:nvPr/>
          </p:nvGrpSpPr>
          <p:grpSpPr>
            <a:xfrm>
              <a:off x="173156" y="2828900"/>
              <a:ext cx="9134107" cy="2468997"/>
              <a:chOff x="173156" y="2828900"/>
              <a:chExt cx="9134107" cy="2468997"/>
            </a:xfrm>
          </p:grpSpPr>
          <p:sp>
            <p:nvSpPr>
              <p:cNvPr id="502" name="Google Shape;502;p33"/>
              <p:cNvSpPr/>
              <p:nvPr/>
            </p:nvSpPr>
            <p:spPr>
              <a:xfrm>
                <a:off x="8521563" y="3789827"/>
                <a:ext cx="785700" cy="8154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33"/>
              <p:cNvSpPr/>
              <p:nvPr/>
            </p:nvSpPr>
            <p:spPr>
              <a:xfrm>
                <a:off x="5459037" y="4164975"/>
                <a:ext cx="849300" cy="8805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33"/>
              <p:cNvSpPr/>
              <p:nvPr/>
            </p:nvSpPr>
            <p:spPr>
              <a:xfrm>
                <a:off x="173156" y="4380055"/>
                <a:ext cx="272700" cy="2829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33"/>
              <p:cNvSpPr/>
              <p:nvPr/>
            </p:nvSpPr>
            <p:spPr>
              <a:xfrm>
                <a:off x="8314500" y="2828900"/>
                <a:ext cx="228900" cy="237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33"/>
              <p:cNvSpPr/>
              <p:nvPr/>
            </p:nvSpPr>
            <p:spPr>
              <a:xfrm flipH="1">
                <a:off x="2427750" y="4779497"/>
                <a:ext cx="499500" cy="5184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7" name="Google Shape;507;p33"/>
            <p:cNvGrpSpPr/>
            <p:nvPr/>
          </p:nvGrpSpPr>
          <p:grpSpPr>
            <a:xfrm>
              <a:off x="5886925" y="4097675"/>
              <a:ext cx="3520825" cy="1994850"/>
              <a:chOff x="5886925" y="4097675"/>
              <a:chExt cx="3520825" cy="1994850"/>
            </a:xfrm>
          </p:grpSpPr>
          <p:sp>
            <p:nvSpPr>
              <p:cNvPr id="508" name="Google Shape;508;p33"/>
              <p:cNvSpPr/>
              <p:nvPr/>
            </p:nvSpPr>
            <p:spPr>
              <a:xfrm>
                <a:off x="8097350" y="438005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3"/>
              <p:cNvSpPr/>
              <p:nvPr/>
            </p:nvSpPr>
            <p:spPr>
              <a:xfrm>
                <a:off x="6730775" y="4097675"/>
                <a:ext cx="1607400" cy="15378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3"/>
              <p:cNvSpPr/>
              <p:nvPr/>
            </p:nvSpPr>
            <p:spPr>
              <a:xfrm>
                <a:off x="5886925" y="4775225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_1"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" name="Google Shape;512;p34"/>
          <p:cNvGrpSpPr/>
          <p:nvPr/>
        </p:nvGrpSpPr>
        <p:grpSpPr>
          <a:xfrm>
            <a:off x="-542478" y="-830025"/>
            <a:ext cx="10314178" cy="6894225"/>
            <a:chOff x="-542478" y="-830025"/>
            <a:chExt cx="10314178" cy="6894225"/>
          </a:xfrm>
        </p:grpSpPr>
        <p:grpSp>
          <p:nvGrpSpPr>
            <p:cNvPr id="513" name="Google Shape;513;p34"/>
            <p:cNvGrpSpPr/>
            <p:nvPr/>
          </p:nvGrpSpPr>
          <p:grpSpPr>
            <a:xfrm>
              <a:off x="-259612" y="1296681"/>
              <a:ext cx="10031312" cy="4767519"/>
              <a:chOff x="-259612" y="1296681"/>
              <a:chExt cx="10031312" cy="4767519"/>
            </a:xfrm>
          </p:grpSpPr>
          <p:sp>
            <p:nvSpPr>
              <p:cNvPr id="514" name="Google Shape;514;p34"/>
              <p:cNvSpPr/>
              <p:nvPr/>
            </p:nvSpPr>
            <p:spPr>
              <a:xfrm>
                <a:off x="-58528" y="1296681"/>
                <a:ext cx="184200" cy="19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34"/>
              <p:cNvSpPr/>
              <p:nvPr/>
            </p:nvSpPr>
            <p:spPr>
              <a:xfrm>
                <a:off x="-259612" y="2905777"/>
                <a:ext cx="785700" cy="815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4"/>
              <p:cNvSpPr/>
              <p:nvPr/>
            </p:nvSpPr>
            <p:spPr>
              <a:xfrm>
                <a:off x="8461300" y="474690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8767900" y="4168075"/>
                <a:ext cx="228900" cy="237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8" name="Google Shape;518;p34"/>
            <p:cNvGrpSpPr/>
            <p:nvPr/>
          </p:nvGrpSpPr>
          <p:grpSpPr>
            <a:xfrm>
              <a:off x="7032825" y="-612750"/>
              <a:ext cx="2709025" cy="2044550"/>
              <a:chOff x="7032825" y="-612750"/>
              <a:chExt cx="2709025" cy="2044550"/>
            </a:xfrm>
          </p:grpSpPr>
          <p:sp>
            <p:nvSpPr>
              <p:cNvPr id="519" name="Google Shape;519;p34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4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1" name="Google Shape;521;p34"/>
            <p:cNvGrpSpPr/>
            <p:nvPr/>
          </p:nvGrpSpPr>
          <p:grpSpPr>
            <a:xfrm>
              <a:off x="-542478" y="-830025"/>
              <a:ext cx="2611931" cy="1750164"/>
              <a:chOff x="-542478" y="-830025"/>
              <a:chExt cx="2611931" cy="1750164"/>
            </a:xfrm>
          </p:grpSpPr>
          <p:sp>
            <p:nvSpPr>
              <p:cNvPr id="522" name="Google Shape;522;p34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34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ed Hat Text"/>
              <a:buNone/>
              <a:defRPr sz="2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8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  <p:sldLayoutId id="2147483660" r:id="rId4"/>
    <p:sldLayoutId id="2147483662" r:id="rId5"/>
    <p:sldLayoutId id="2147483676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" name="Google Shape;1484;p105"/>
          <p:cNvSpPr txBox="1">
            <a:spLocks noGrp="1"/>
          </p:cNvSpPr>
          <p:nvPr>
            <p:ph type="title"/>
          </p:nvPr>
        </p:nvSpPr>
        <p:spPr>
          <a:xfrm>
            <a:off x="713250" y="474425"/>
            <a:ext cx="7717500" cy="37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NỘI QUY BUỔI HỌC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743" y="1513572"/>
            <a:ext cx="7472514" cy="2499628"/>
          </a:xfrm>
          <a:prstGeom prst="rect">
            <a:avLst/>
          </a:prstGeom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5537" y="1035503"/>
            <a:ext cx="3855419" cy="37478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186" y="1035503"/>
            <a:ext cx="3856039" cy="3981235"/>
          </a:xfrm>
          <a:prstGeom prst="rect">
            <a:avLst/>
          </a:prstGeom>
        </p:spPr>
      </p:pic>
      <p:sp>
        <p:nvSpPr>
          <p:cNvPr id="31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NHÓM LỆNH LOOKS</a:t>
            </a:r>
          </a:p>
        </p:txBody>
      </p:sp>
      <p:sp>
        <p:nvSpPr>
          <p:cNvPr id="5" name="Rectangle 4"/>
          <p:cNvSpPr/>
          <p:nvPr/>
        </p:nvSpPr>
        <p:spPr>
          <a:xfrm>
            <a:off x="650186" y="2690957"/>
            <a:ext cx="741136" cy="8505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825536" y="1981506"/>
            <a:ext cx="3605213" cy="461665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2700" indent="0" defTabSz="914400" eaLnBrk="1" fontAlgn="base" latinLnBrk="0" hangingPunct="1">
              <a:buClrTx/>
              <a:buSzTx/>
              <a:buFontTx/>
              <a:buNone/>
              <a:tabLst/>
              <a:defRPr kumimoji="0" sz="2400" b="1" i="1" kern="0" spc="0" normalizeH="0" baseline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mbria" panose="02040503050406030204" pitchFamily="18" charset="0"/>
              </a:defRPr>
            </a:lvl1pPr>
          </a:lstStyle>
          <a:p>
            <a:pPr algn="ctr"/>
            <a:r>
              <a:rPr lang="en-US" i="0" dirty="0" err="1">
                <a:solidFill>
                  <a:srgbClr val="FF0000"/>
                </a:solidFill>
              </a:rPr>
              <a:t>Thay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đổi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trạng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thái</a:t>
            </a:r>
            <a:endParaRPr lang="en-US" i="0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25537" y="3258507"/>
            <a:ext cx="1691378" cy="461665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2700" indent="0" defTabSz="914400" eaLnBrk="1" fontAlgn="base" latinLnBrk="0" hangingPunct="1">
              <a:buClrTx/>
              <a:buSzTx/>
              <a:buFontTx/>
              <a:buNone/>
              <a:tabLst/>
              <a:defRPr kumimoji="0" sz="2400" b="1" i="1" kern="0" spc="0" normalizeH="0" baseline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mbria" panose="02040503050406030204" pitchFamily="18" charset="0"/>
              </a:defRPr>
            </a:lvl1pPr>
          </a:lstStyle>
          <a:p>
            <a:pPr algn="ctr"/>
            <a:r>
              <a:rPr lang="en-US" i="0" dirty="0" err="1">
                <a:solidFill>
                  <a:srgbClr val="FF0000"/>
                </a:solidFill>
              </a:rPr>
              <a:t>Xuất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hiện</a:t>
            </a:r>
            <a:endParaRPr lang="en-US" i="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825537" y="4312503"/>
            <a:ext cx="3605213" cy="830997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2700" indent="0" defTabSz="914400" eaLnBrk="1" fontAlgn="base" latinLnBrk="0" hangingPunct="1">
              <a:buClrTx/>
              <a:buSzTx/>
              <a:buFontTx/>
              <a:buNone/>
              <a:tabLst/>
              <a:defRPr kumimoji="0" sz="2400" b="1" i="1" kern="0" spc="0" normalizeH="0" baseline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mbria" panose="02040503050406030204" pitchFamily="18" charset="0"/>
              </a:defRPr>
            </a:lvl1pPr>
          </a:lstStyle>
          <a:p>
            <a:pPr algn="ctr"/>
            <a:r>
              <a:rPr lang="en-US" i="0" dirty="0" err="1">
                <a:solidFill>
                  <a:srgbClr val="FF0000"/>
                </a:solidFill>
              </a:rPr>
              <a:t>Chuyển</a:t>
            </a:r>
            <a:r>
              <a:rPr lang="en-US" i="0" dirty="0">
                <a:solidFill>
                  <a:srgbClr val="FF0000"/>
                </a:solidFill>
              </a:rPr>
              <a:t> sang </a:t>
            </a:r>
            <a:r>
              <a:rPr lang="en-US" i="0" dirty="0" err="1">
                <a:solidFill>
                  <a:srgbClr val="FF0000"/>
                </a:solidFill>
              </a:rPr>
              <a:t>trạng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thái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tiếp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theo</a:t>
            </a:r>
            <a:endParaRPr lang="en-US" i="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53246" y="3258506"/>
            <a:ext cx="1691378" cy="461665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2700" indent="0" defTabSz="914400" eaLnBrk="1" fontAlgn="base" latinLnBrk="0" hangingPunct="1">
              <a:buClrTx/>
              <a:buSzTx/>
              <a:buFontTx/>
              <a:buNone/>
              <a:tabLst/>
              <a:defRPr kumimoji="0" sz="2400" b="1" i="1" kern="0" spc="0" normalizeH="0" baseline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mbria" panose="02040503050406030204" pitchFamily="18" charset="0"/>
              </a:defRPr>
            </a:lvl1pPr>
          </a:lstStyle>
          <a:p>
            <a:pPr algn="ctr"/>
            <a:r>
              <a:rPr lang="en-US" i="0" dirty="0" err="1">
                <a:solidFill>
                  <a:srgbClr val="FF0000"/>
                </a:solidFill>
              </a:rPr>
              <a:t>Biến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mất</a:t>
            </a:r>
            <a:endParaRPr lang="en-US" i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4586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86" y="1035503"/>
            <a:ext cx="2948915" cy="4054758"/>
          </a:xfrm>
          <a:prstGeom prst="rect">
            <a:avLst/>
          </a:prstGeom>
        </p:spPr>
      </p:pic>
      <p:sp>
        <p:nvSpPr>
          <p:cNvPr id="31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NHÓM </a:t>
            </a:r>
            <a:r>
              <a:rPr lang="en-US" sz="3600">
                <a:latin typeface="Cambria" panose="02040503050406030204" pitchFamily="18" charset="0"/>
                <a:ea typeface="Cambria" panose="02040503050406030204" pitchFamily="18" charset="0"/>
              </a:rPr>
              <a:t>LỆNH PEN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50186" y="4312503"/>
            <a:ext cx="641585" cy="7983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4375593" y="3062882"/>
            <a:ext cx="3605213" cy="461665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2700" indent="0" defTabSz="914400" eaLnBrk="1" fontAlgn="base" latinLnBrk="0" hangingPunct="1">
              <a:buClrTx/>
              <a:buSzTx/>
              <a:buFontTx/>
              <a:buNone/>
              <a:tabLst/>
              <a:defRPr kumimoji="0" sz="2400" b="1" i="1" kern="0" spc="0" normalizeH="0" baseline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mbria" panose="02040503050406030204" pitchFamily="18" charset="0"/>
              </a:defRPr>
            </a:lvl1pPr>
          </a:lstStyle>
          <a:p>
            <a:pPr algn="ctr"/>
            <a:r>
              <a:rPr lang="en-US" i="0" dirty="0">
                <a:solidFill>
                  <a:srgbClr val="FF0000"/>
                </a:solidFill>
              </a:rPr>
              <a:t>In </a:t>
            </a:r>
            <a:r>
              <a:rPr lang="en-US" i="0" dirty="0" err="1">
                <a:solidFill>
                  <a:srgbClr val="FF0000"/>
                </a:solidFill>
              </a:rPr>
              <a:t>hình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lên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sân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khấu</a:t>
            </a:r>
            <a:endParaRPr lang="en-US" i="0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07717" y="2019272"/>
            <a:ext cx="1940964" cy="953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32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p104"/>
          <p:cNvSpPr txBox="1">
            <a:spLocks noGrp="1"/>
          </p:cNvSpPr>
          <p:nvPr>
            <p:ph type="ctrTitle"/>
          </p:nvPr>
        </p:nvSpPr>
        <p:spPr>
          <a:xfrm>
            <a:off x="467442" y="1523322"/>
            <a:ext cx="8209114" cy="162456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latin typeface="Cambria" panose="02040503050406030204" pitchFamily="18" charset="0"/>
                <a:ea typeface="Cambria" panose="02040503050406030204" pitchFamily="18" charset="0"/>
              </a:rPr>
              <a:t>	TUẦN 34:</a:t>
            </a:r>
            <a:br>
              <a:rPr lang="en" sz="3200"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THỰC HÀNH DỰ ÁN</a:t>
            </a:r>
            <a:endParaRPr lang="en-US" sz="32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26" name="Picture 2" descr="Logo Vinschool – TEDxHano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3610" y="163453"/>
            <a:ext cx="856781" cy="678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910641" y="951640"/>
            <a:ext cx="33227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323C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MÔN ICT </a:t>
            </a:r>
            <a:r>
              <a:rPr lang="en-US" sz="2000">
                <a:solidFill>
                  <a:srgbClr val="323C5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KHỐI 2</a:t>
            </a:r>
            <a:endParaRPr lang="en-US" sz="2000" dirty="0">
              <a:solidFill>
                <a:srgbClr val="323C5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28" name="Picture 4" descr="Tynker: Creating Coding Opportunities for K-12 Learner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249" y="3147890"/>
            <a:ext cx="285750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8519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0" name="Google Shape;1490;p106"/>
          <p:cNvSpPr txBox="1">
            <a:spLocks noGrp="1"/>
          </p:cNvSpPr>
          <p:nvPr>
            <p:ph type="title" idx="2"/>
          </p:nvPr>
        </p:nvSpPr>
        <p:spPr>
          <a:xfrm>
            <a:off x="907005" y="2114550"/>
            <a:ext cx="3566160" cy="91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Cambria" panose="02040503050406030204" pitchFamily="18" charset="0"/>
                <a:ea typeface="Cambria" panose="02040503050406030204" pitchFamily="18" charset="0"/>
              </a:rPr>
              <a:t>Nhận diện</a:t>
            </a:r>
            <a:endParaRPr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92" name="Google Shape;1492;p106"/>
          <p:cNvSpPr txBox="1">
            <a:spLocks noGrp="1"/>
          </p:cNvSpPr>
          <p:nvPr>
            <p:ph type="title" idx="3"/>
          </p:nvPr>
        </p:nvSpPr>
        <p:spPr>
          <a:xfrm>
            <a:off x="4582502" y="2114550"/>
            <a:ext cx="356616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800" dirty="0">
                <a:latin typeface="Cambria" panose="02040503050406030204" pitchFamily="18" charset="0"/>
                <a:ea typeface="Cambria" panose="02040503050406030204" pitchFamily="18" charset="0"/>
              </a:rPr>
              <a:t>Vận dụng</a:t>
            </a:r>
            <a:endParaRPr sz="28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493" name="Google Shape;1493;p106"/>
          <p:cNvSpPr txBox="1">
            <a:spLocks noGrp="1"/>
          </p:cNvSpPr>
          <p:nvPr>
            <p:ph type="subTitle" idx="4"/>
          </p:nvPr>
        </p:nvSpPr>
        <p:spPr>
          <a:xfrm>
            <a:off x="4566452" y="2883267"/>
            <a:ext cx="3572859" cy="14096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các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nhóm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lệnh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đã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học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lập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trình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trò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chơi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pPr marL="0" indent="0"/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Trồng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cây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”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để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nâng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cao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ý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thức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bảo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vệ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môi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trường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02" name="Google Shape;1502;p106"/>
          <p:cNvSpPr txBox="1">
            <a:spLocks noGrp="1"/>
          </p:cNvSpPr>
          <p:nvPr>
            <p:ph type="title" idx="2"/>
          </p:nvPr>
        </p:nvSpPr>
        <p:spPr>
          <a:xfrm>
            <a:off x="2368010" y="1855846"/>
            <a:ext cx="6168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Cambria" panose="02040503050406030204" pitchFamily="18" charset="0"/>
                <a:ea typeface="Cambria" panose="02040503050406030204" pitchFamily="18" charset="0"/>
              </a:rPr>
              <a:t>01</a:t>
            </a:r>
            <a:endParaRPr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03" name="Google Shape;1503;p106"/>
          <p:cNvSpPr txBox="1">
            <a:spLocks noGrp="1"/>
          </p:cNvSpPr>
          <p:nvPr>
            <p:ph type="title" idx="2"/>
          </p:nvPr>
        </p:nvSpPr>
        <p:spPr>
          <a:xfrm>
            <a:off x="6044482" y="1855846"/>
            <a:ext cx="6168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Cambria" panose="02040503050406030204" pitchFamily="18" charset="0"/>
                <a:ea typeface="Cambria" panose="02040503050406030204" pitchFamily="18" charset="0"/>
              </a:rPr>
              <a:t>02</a:t>
            </a:r>
            <a:endParaRPr sz="2800" b="1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09" name="Google Shape;1509;p106"/>
          <p:cNvSpPr/>
          <p:nvPr/>
        </p:nvSpPr>
        <p:spPr>
          <a:xfrm>
            <a:off x="6011332" y="1714246"/>
            <a:ext cx="683100" cy="6831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6F857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513" name="Google Shape;1513;p106"/>
          <p:cNvSpPr/>
          <p:nvPr/>
        </p:nvSpPr>
        <p:spPr>
          <a:xfrm>
            <a:off x="2334860" y="1714246"/>
            <a:ext cx="683100" cy="683100"/>
          </a:xfrm>
          <a:prstGeom prst="ellipse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>
              <a:solidFill>
                <a:srgbClr val="6F8575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28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MỤC TIÊU BÀI HỌC</a:t>
            </a:r>
          </a:p>
        </p:txBody>
      </p:sp>
      <p:sp>
        <p:nvSpPr>
          <p:cNvPr id="31" name="Subtitle 30"/>
          <p:cNvSpPr>
            <a:spLocks noGrp="1"/>
          </p:cNvSpPr>
          <p:nvPr>
            <p:ph type="subTitle" idx="1"/>
          </p:nvPr>
        </p:nvSpPr>
        <p:spPr>
          <a:xfrm>
            <a:off x="1016342" y="2883267"/>
            <a:ext cx="3320136" cy="1616162"/>
          </a:xfrm>
        </p:spPr>
        <p:txBody>
          <a:bodyPr/>
          <a:lstStyle/>
          <a:p>
            <a:pPr marL="0" indent="0"/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đặc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điểm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của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các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nhóm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lệnh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Looks, Motion, Animation, Pen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NGÀY TRÁI ĐẤT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r="55285" b="26538"/>
          <a:stretch/>
        </p:blipFill>
        <p:spPr>
          <a:xfrm>
            <a:off x="4082846" y="1111883"/>
            <a:ext cx="4594647" cy="364880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Subtitle 30"/>
          <p:cNvSpPr>
            <a:spLocks noGrp="1"/>
          </p:cNvSpPr>
          <p:nvPr>
            <p:ph type="subTitle" idx="1"/>
          </p:nvPr>
        </p:nvSpPr>
        <p:spPr>
          <a:xfrm>
            <a:off x="479314" y="1111883"/>
            <a:ext cx="3320136" cy="3048678"/>
          </a:xfrm>
        </p:spPr>
        <p:txBody>
          <a:bodyPr/>
          <a:lstStyle/>
          <a:p>
            <a:pPr marL="347663" indent="-347663" algn="l">
              <a:buSzPct val="100000"/>
              <a:buAutoNum type="arabicPeriod"/>
            </a:pP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Con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biết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gì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về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Ngày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Trái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Đất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  <a:p>
            <a:pPr marL="347663" indent="-347663" algn="l">
              <a:buSzPct val="100000"/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Các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vấn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đề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môi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trường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nào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đang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tồn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tại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  <a:p>
            <a:pPr marL="347663" indent="-347663" algn="l">
              <a:buSzPct val="100000"/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Giải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pháp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/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Kế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hoạch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hành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động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cho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các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vấn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đề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trên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là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gì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9754" y="945559"/>
            <a:ext cx="3333750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0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TRÒ CHƠI “TRỒNG CÂY”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857" y="1112820"/>
            <a:ext cx="7910286" cy="378393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20535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THỰC HÀNH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13250" y="921816"/>
            <a:ext cx="65040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Đăng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nhập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Tynker </a:t>
            </a:r>
            <a:r>
              <a:rPr lang="en-US" sz="24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(*)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2.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Lập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trình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(*)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3.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Cải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tiến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chương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trình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4.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Lưu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bài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: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Lop_HoVaTen_Tiet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VD: 2A4_</a:t>
            </a:r>
            <a:r>
              <a:rPr lang="en-US" sz="240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NguyenTrungAnh_Tuan33</a:t>
            </a:r>
            <a:endParaRPr lang="en-US" sz="2400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pic>
        <p:nvPicPr>
          <p:cNvPr id="2" name="10 Minute Countdown Timer Alarm Clock! Timer for Kids 10 Minutes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07159" y="2352977"/>
            <a:ext cx="2123591" cy="11945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2347B7-F3BA-459D-9B04-2396518029B2}"/>
              </a:ext>
            </a:extLst>
          </p:cNvPr>
          <p:cNvSpPr txBox="1"/>
          <p:nvPr/>
        </p:nvSpPr>
        <p:spPr>
          <a:xfrm>
            <a:off x="849654" y="3855329"/>
            <a:ext cx="7444692" cy="1200329"/>
          </a:xfrm>
          <a:prstGeom prst="rect">
            <a:avLst/>
          </a:prstGeom>
          <a:solidFill>
            <a:srgbClr val="323C50"/>
          </a:solidFill>
        </p:spPr>
        <p:txBody>
          <a:bodyPr wrap="square">
            <a:spAutoFit/>
          </a:bodyPr>
          <a:lstStyle/>
          <a:p>
            <a:pPr marL="12700" marR="0" lvl="0" indent="0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400" b="1" i="1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mbria" panose="02040503050406030204" pitchFamily="18" charset="0"/>
              </a:rPr>
              <a:t>Nhóm </a:t>
            </a:r>
            <a:r>
              <a:rPr kumimoji="0" lang="en-US" sz="2400" b="1" i="1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mbria" panose="02040503050406030204" pitchFamily="18" charset="0"/>
              </a:rPr>
              <a:t>3</a:t>
            </a:r>
            <a:endParaRPr kumimoji="0" lang="vi-VN" sz="3200" b="1" i="1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mbria" panose="02040503050406030204" pitchFamily="18" charset="0"/>
            </a:endParaRPr>
          </a:p>
          <a:p>
            <a:pPr marL="12700" marR="0" lvl="0" indent="0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400" b="1" i="1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mbria" panose="02040503050406030204" pitchFamily="18" charset="0"/>
              </a:rPr>
              <a:t>Âm lượng mức 1</a:t>
            </a:r>
            <a:endParaRPr kumimoji="0" lang="vi-VN" sz="3200" b="1" i="1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mbria" panose="02040503050406030204" pitchFamily="18" charset="0"/>
            </a:endParaRPr>
          </a:p>
          <a:p>
            <a:pPr marL="12700" marR="0" lvl="0" indent="0" defTabSz="91440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400" b="1" i="1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mbria" panose="02040503050406030204" pitchFamily="18" charset="0"/>
              </a:rPr>
              <a:t>100% thành viên trong nhóm hoàn thành yêu cầu</a:t>
            </a:r>
            <a:endParaRPr kumimoji="0" lang="vi-VN" sz="3200" b="1" i="1" u="none" strike="noStrike" kern="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mbria" panose="020405030504060302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CHIA SẺ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1120" y="1324890"/>
            <a:ext cx="708341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Giới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thiệu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bản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thân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(+1)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Tóm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tắt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ngắn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gọn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dự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án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lập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trình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(+5)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Trình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bày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to,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rõ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ràng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(+1)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Phản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biện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hợp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lý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câu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hỏi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của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GV, HS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khác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(+2)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Sáng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tạo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tính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năng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mới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(+1)</a:t>
            </a:r>
          </a:p>
        </p:txBody>
      </p:sp>
      <p:pic>
        <p:nvPicPr>
          <p:cNvPr id="2050" name="Picture 2" descr="Beginner Conversational Chinese Class - Kid Presentation - (1024x775) Png  Clipart Downloa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825" y="3230876"/>
            <a:ext cx="2771175" cy="209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 rot="21438478">
            <a:off x="7089913" y="3790122"/>
            <a:ext cx="477078" cy="332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2 Minute Countdown Timer Alarm Clock! Timer for Kids 2 Minutes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99582" y="1540625"/>
            <a:ext cx="2161752" cy="12159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NHÓM LỆNH MOTION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50" y="1076325"/>
            <a:ext cx="2360150" cy="380373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3251" y="3619500"/>
            <a:ext cx="480550" cy="5588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1282" y="1667929"/>
            <a:ext cx="3363232" cy="138594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906384" y="3157835"/>
            <a:ext cx="4093028" cy="461665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2700" indent="0" defTabSz="914400" eaLnBrk="1" fontAlgn="base" latinLnBrk="0" hangingPunct="1">
              <a:buClrTx/>
              <a:buSzTx/>
              <a:buFontTx/>
              <a:buNone/>
              <a:tabLst/>
              <a:defRPr kumimoji="0" sz="2400" b="1" i="1" kern="0" spc="0" normalizeH="0" baseline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mbria" panose="02040503050406030204" pitchFamily="18" charset="0"/>
              </a:defRPr>
            </a:lvl1pPr>
          </a:lstStyle>
          <a:p>
            <a:pPr algn="ctr"/>
            <a:r>
              <a:rPr lang="en-US" i="0" dirty="0" err="1">
                <a:solidFill>
                  <a:srgbClr val="FF0000"/>
                </a:solidFill>
              </a:rPr>
              <a:t>Đi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theo</a:t>
            </a:r>
            <a:r>
              <a:rPr lang="en-US" i="0" dirty="0">
                <a:solidFill>
                  <a:srgbClr val="FF0000"/>
                </a:solidFill>
              </a:rPr>
              <a:t> con </a:t>
            </a:r>
            <a:r>
              <a:rPr lang="en-US" i="0" dirty="0" err="1">
                <a:solidFill>
                  <a:srgbClr val="FF0000"/>
                </a:solidFill>
              </a:rPr>
              <a:t>trỏ</a:t>
            </a:r>
            <a:r>
              <a:rPr lang="en-US" i="0" dirty="0">
                <a:solidFill>
                  <a:srgbClr val="FF0000"/>
                </a:solidFill>
              </a:rPr>
              <a:t> </a:t>
            </a:r>
            <a:r>
              <a:rPr lang="en-US" i="0" dirty="0" err="1">
                <a:solidFill>
                  <a:srgbClr val="FF0000"/>
                </a:solidFill>
              </a:rPr>
              <a:t>chuột</a:t>
            </a:r>
            <a:endParaRPr lang="en-US" i="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98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9262" y="1086304"/>
            <a:ext cx="2962275" cy="3638550"/>
          </a:xfrm>
          <a:prstGeom prst="rect">
            <a:avLst/>
          </a:prstGeom>
        </p:spPr>
      </p:pic>
      <p:sp>
        <p:nvSpPr>
          <p:cNvPr id="31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</a:rPr>
              <a:t>NHÓM LỆNH ANIMATION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2989262" y="3599543"/>
            <a:ext cx="581252" cy="59508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4355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1.0&quot;&gt;&lt;object type=&quot;1&quot; unique_id=&quot;10001&quot;&gt;&lt;object type=&quot;2&quot; unique_id=&quot;10214&quot;&gt;&lt;object type=&quot;3&quot; unique_id=&quot;10216&quot;&gt;&lt;property id=&quot;20148&quot; value=&quot;5&quot;/&gt;&lt;property id=&quot;20300&quot; value=&quot;Slide 1 - &amp;quot;NỘI QUY BUỔI HỌC&amp;quot;&quot;/&gt;&lt;property id=&quot;20307&quot; value=&quot;257&quot;/&gt;&lt;/object&gt;&lt;object type=&quot;3&quot; unique_id=&quot;10217&quot;&gt;&lt;property id=&quot;20148&quot; value=&quot;5&quot;/&gt;&lt;property id=&quot;20300&quot; value=&quot;Slide 4 - &amp;quot;Ghi nhớ&amp;quot;&quot;/&gt;&lt;property id=&quot;20307&quot; value=&quot;258&quot;/&gt;&lt;/object&gt;&lt;object type=&quot;3&quot; unique_id=&quot;10220&quot;&gt;&lt;property id=&quot;20148&quot; value=&quot;5&quot;/&gt;&lt;property id=&quot;20300&quot; value=&quot;Slide 5&quot;/&gt;&lt;property id=&quot;20307&quot; value=&quot;261&quot;/&gt;&lt;/object&gt;&lt;object type=&quot;3&quot; unique_id=&quot;10222&quot;&gt;&lt;property id=&quot;20148&quot; value=&quot;5&quot;/&gt;&lt;property id=&quot;20300&quot; value=&quot;Slide 6&quot;/&gt;&lt;property id=&quot;20307&quot; value=&quot;263&quot;/&gt;&lt;/object&gt;&lt;object type=&quot;3&quot; unique_id=&quot;10228&quot;&gt;&lt;property id=&quot;20148&quot; value=&quot;5&quot;/&gt;&lt;property id=&quot;20300&quot; value=&quot;Slide 8&quot;/&gt;&lt;property id=&quot;20307&quot; value=&quot;269&quot;/&gt;&lt;/object&gt;&lt;object type=&quot;3&quot; unique_id=&quot;10232&quot;&gt;&lt;property id=&quot;20148&quot; value=&quot;5&quot;/&gt;&lt;property id=&quot;20300&quot; value=&quot;Slide 9&quot;/&gt;&lt;property id=&quot;20307&quot; value=&quot;273&quot;/&gt;&lt;/object&gt;&lt;object type=&quot;3&quot; unique_id=&quot;11601&quot;&gt;&lt;property id=&quot;20148&quot; value=&quot;5&quot;/&gt;&lt;property id=&quot;20300&quot; value=&quot;Slide 3 - &amp;quot;TIẾT 54: NHÓM LỆNH ANIMATIONS &amp;quot;&quot;/&gt;&lt;property id=&quot;20307&quot; value=&quot;344&quot;/&gt;&lt;/object&gt;&lt;object type=&quot;3&quot; unique_id=&quot;13659&quot;&gt;&lt;property id=&quot;20148&quot; value=&quot;5&quot;/&gt;&lt;property id=&quot;20300&quot; value=&quot;Slide 10&quot;/&gt;&lt;property id=&quot;20307&quot; value=&quot;346&quot;/&gt;&lt;/object&gt;&lt;object type=&quot;3&quot; unique_id=&quot;13976&quot;&gt;&lt;property id=&quot;20148&quot; value=&quot;5&quot;/&gt;&lt;property id=&quot;20300&quot; value=&quot;Slide 2&quot;/&gt;&lt;property id=&quot;20307&quot; value=&quot;347&quot;/&gt;&lt;/object&gt;&lt;object type=&quot;3&quot; unique_id=&quot;14011&quot;&gt;&lt;property id=&quot;20148&quot; value=&quot;5&quot;/&gt;&lt;property id=&quot;20300&quot; value=&quot;Slide 7&quot;/&gt;&lt;property id=&quot;20307&quot; value=&quot;348&quot;/&gt;&lt;/object&gt;&lt;/object&gt;&lt;object type=&quot;8&quot; unique_id=&quot;10392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Pelvic Inflammatory Disease by Slidesgo">
  <a:themeElements>
    <a:clrScheme name="Simple Light">
      <a:dk1>
        <a:srgbClr val="323C50"/>
      </a:dk1>
      <a:lt1>
        <a:srgbClr val="E06666"/>
      </a:lt1>
      <a:dk2>
        <a:srgbClr val="ACE4ED"/>
      </a:dk2>
      <a:lt2>
        <a:srgbClr val="FFF2CC"/>
      </a:lt2>
      <a:accent1>
        <a:srgbClr val="FFC6B3"/>
      </a:accent1>
      <a:accent2>
        <a:srgbClr val="323C50"/>
      </a:accent2>
      <a:accent3>
        <a:srgbClr val="FFFFFF"/>
      </a:accent3>
      <a:accent4>
        <a:srgbClr val="ACE4ED"/>
      </a:accent4>
      <a:accent5>
        <a:srgbClr val="FFF2CC"/>
      </a:accent5>
      <a:accent6>
        <a:srgbClr val="FFC6B3"/>
      </a:accent6>
      <a:hlink>
        <a:srgbClr val="323C5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686</TotalTime>
  <Words>356</Words>
  <Application>Microsoft Office PowerPoint</Application>
  <PresentationFormat>On-screen Show (16:9)</PresentationFormat>
  <Paragraphs>50</Paragraphs>
  <Slides>11</Slides>
  <Notes>11</Notes>
  <HiddenSlides>1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Arial</vt:lpstr>
      <vt:lpstr>Bebas Neue</vt:lpstr>
      <vt:lpstr>Cambria</vt:lpstr>
      <vt:lpstr>Fira Sans Condensed Medium</vt:lpstr>
      <vt:lpstr>Lato</vt:lpstr>
      <vt:lpstr>Montserrat</vt:lpstr>
      <vt:lpstr>Red Hat Text</vt:lpstr>
      <vt:lpstr>Roboto</vt:lpstr>
      <vt:lpstr>Staatliches</vt:lpstr>
      <vt:lpstr>Pelvic Inflammatory Disease by Slidesgo</vt:lpstr>
      <vt:lpstr>NỘI QUY BUỔI HỌC</vt:lpstr>
      <vt:lpstr> TUẦN 34: THỰC HÀNH DỰ ÁN</vt:lpstr>
      <vt:lpstr>Nhận diện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Pelvic Inflammatory Disease</dc:title>
  <dc:creator>admin</dc:creator>
  <cp:lastModifiedBy>THI VU</cp:lastModifiedBy>
  <cp:revision>111</cp:revision>
  <dcterms:modified xsi:type="dcterms:W3CDTF">2023-05-09T00:48:18Z</dcterms:modified>
</cp:coreProperties>
</file>